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4" Type="http://schemas.openxmlformats.org/officeDocument/2006/relationships/viewProps" Target="viewProps.xml" /><Relationship Id="rId3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6" Type="http://schemas.openxmlformats.org/officeDocument/2006/relationships/tableStyles" Target="tableStyles.xml" /><Relationship Id="rId3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1200151"/>
            <a:ext cx="8552330" cy="3737370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e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Surface proteins found on cancers which may show that additional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fredomfromsmoking.org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2025-01-11T18:19:33Z</dcterms:created>
  <dcterms:modified xsi:type="dcterms:W3CDTF">2025-01-11T18:19:33Z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